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6" r:id="rId2"/>
    <p:sldId id="258" r:id="rId3"/>
    <p:sldId id="275" r:id="rId4"/>
    <p:sldId id="259" r:id="rId5"/>
    <p:sldId id="285" r:id="rId6"/>
    <p:sldId id="283" r:id="rId7"/>
    <p:sldId id="261" r:id="rId8"/>
    <p:sldId id="270" r:id="rId9"/>
    <p:sldId id="269" r:id="rId10"/>
    <p:sldId id="286" r:id="rId11"/>
    <p:sldId id="277" r:id="rId12"/>
    <p:sldId id="284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89804-7D5B-444C-8C30-97DCCBD2C9EB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92D68-1B04-4CB0-9B80-08FEE0D83B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3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92D68-1B04-4CB0-9B80-08FEE0D83B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6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144BC-6660-4035-A35A-652089423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4E8C62-32FE-4666-AEE9-8413B053810D}" type="datetimeFigureOut">
              <a:rPr lang="ru-RU" smtClean="0"/>
              <a:pPr/>
              <a:t>12.01.2017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76D63-C510-4A32-8595-55D2EB8B38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04" cy="1571604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Monotype Corsiva" pitchFamily="66" charset="0"/>
                <a:cs typeface="Times New Roman" pitchFamily="18" charset="0"/>
              </a:rPr>
              <a:t>Спеціалізована  школа </a:t>
            </a:r>
            <a:r>
              <a:rPr lang="en-US" sz="32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Monotype Corsiva" pitchFamily="66" charset="0"/>
                <a:cs typeface="Times New Roman" pitchFamily="18" charset="0"/>
              </a:rPr>
              <a:t>I-III </a:t>
            </a:r>
            <a:r>
              <a:rPr lang="uk-UA" sz="3200" dirty="0" smtClean="0">
                <a:latin typeface="Monotype Corsiva" pitchFamily="66" charset="0"/>
                <a:cs typeface="Times New Roman" pitchFamily="18" charset="0"/>
              </a:rPr>
              <a:t>ступенів №24 </a:t>
            </a:r>
            <a:r>
              <a:rPr lang="uk-UA" sz="3200" dirty="0" err="1" smtClean="0">
                <a:latin typeface="Monotype Corsiva" pitchFamily="66" charset="0"/>
                <a:cs typeface="Times New Roman" pitchFamily="18" charset="0"/>
              </a:rPr>
              <a:t>ім.О.Білаша</a:t>
            </a:r>
            <a:r>
              <a:rPr lang="uk-UA" sz="3200" dirty="0" smtClean="0">
                <a:latin typeface="Monotype Corsiva" pitchFamily="66" charset="0"/>
                <a:cs typeface="Times New Roman" pitchFamily="18" charset="0"/>
              </a:rPr>
              <a:t> з поглибленим вивченням іноземних мов</a:t>
            </a:r>
            <a:endParaRPr lang="uk-UA" sz="32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1100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3286726" cy="460887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357686" y="4286256"/>
            <a:ext cx="4038600" cy="16517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Вчитель музики</a:t>
            </a:r>
          </a:p>
          <a:p>
            <a:pPr marL="514350" indent="-51435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</a:p>
          <a:p>
            <a:pPr marL="514350" indent="-51435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Старший вчитель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14712" y="2214554"/>
            <a:ext cx="5429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Ісупова</a:t>
            </a: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Вікторія Павлівна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Dokyment\Prezentaciya\Шаблоны ppt\Razni\tropicalwater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14290"/>
            <a:ext cx="3809998" cy="28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3670079"/>
            <a:ext cx="4214841" cy="316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7" y="3500438"/>
            <a:ext cx="3714774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692289" y="729458"/>
            <a:ext cx="3214709" cy="241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505159" y="26552"/>
            <a:ext cx="24593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екскурсії – 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один із чинників активного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пізнання навколишнього світу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Dokyment\Prezentaciya\Шаблоны ppt\Razni\tropicalwater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71" y="285764"/>
            <a:ext cx="3809997" cy="285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24" y="3300810"/>
            <a:ext cx="4214841" cy="316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960116" y="1535872"/>
            <a:ext cx="4286278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62686" y="128216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pic>
        <p:nvPicPr>
          <p:cNvPr id="16390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89732">
            <a:off x="834278" y="2871999"/>
            <a:ext cx="2532002" cy="318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11068">
            <a:off x="6045134" y="2452792"/>
            <a:ext cx="2577861" cy="345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687420"/>
            <a:ext cx="2448272" cy="348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5127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Хай щастить!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362200" y="6096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800" i="1" dirty="0">
                <a:latin typeface="Times New Roman" pitchFamily="18" charset="0"/>
              </a:rPr>
              <a:t>Педагогічний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latin typeface="Times New Roman" pitchFamily="18" charset="0"/>
              </a:rPr>
              <a:t>стаж роботи  - </a:t>
            </a:r>
            <a:r>
              <a:rPr lang="uk-UA" sz="2800" i="1" dirty="0" smtClean="0">
                <a:latin typeface="Times New Roman" pitchFamily="18" charset="0"/>
              </a:rPr>
              <a:t>32 </a:t>
            </a:r>
            <a:r>
              <a:rPr lang="uk-UA" sz="2800" i="1" dirty="0">
                <a:latin typeface="Times New Roman" pitchFamily="18" charset="0"/>
              </a:rPr>
              <a:t>рік</a:t>
            </a:r>
            <a:endParaRPr lang="ru-RU" sz="2800" i="1" dirty="0">
              <a:latin typeface="Times New Roman" pitchFamily="18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791200" y="60960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800" i="1" dirty="0">
                <a:latin typeface="Times New Roman" pitchFamily="18" charset="0"/>
              </a:rPr>
              <a:t>Стаж роботи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latin typeface="Times New Roman" pitchFamily="18" charset="0"/>
              </a:rPr>
              <a:t>в школі № 24 </a:t>
            </a:r>
          </a:p>
          <a:p>
            <a:pPr algn="ctr">
              <a:spcBef>
                <a:spcPct val="20000"/>
              </a:spcBef>
            </a:pPr>
            <a:r>
              <a:rPr lang="uk-UA" sz="2800" i="1" dirty="0">
                <a:latin typeface="Times New Roman" pitchFamily="18" charset="0"/>
              </a:rPr>
              <a:t>- </a:t>
            </a:r>
            <a:r>
              <a:rPr lang="uk-UA" sz="2800" i="1" dirty="0" smtClean="0">
                <a:latin typeface="Times New Roman" pitchFamily="18" charset="0"/>
              </a:rPr>
              <a:t>32років</a:t>
            </a:r>
            <a:endParaRPr lang="ru-RU" sz="2800" i="1" dirty="0">
              <a:latin typeface="Times New Roman" pitchFamily="18" charset="0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 rot="21313851">
            <a:off x="2378075" y="2701925"/>
            <a:ext cx="64484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</a:rPr>
              <a:t>Талантам надо </a:t>
            </a:r>
            <a:r>
              <a:rPr lang="ru-RU" sz="2400" i="1" dirty="0" err="1" smtClean="0">
                <a:solidFill>
                  <a:srgbClr val="FFC000"/>
                </a:solidFill>
                <a:latin typeface="Times New Roman" pitchFamily="18" charset="0"/>
              </a:rPr>
              <a:t>помагать,а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</a:rPr>
              <a:t> посредственность пробьется сама!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FC000"/>
                </a:solidFill>
                <a:latin typeface="Times New Roman" pitchFamily="18" charset="0"/>
              </a:rPr>
              <a:t>	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</a:rPr>
              <a:t>			П.И.Чайковский</a:t>
            </a:r>
          </a:p>
          <a:p>
            <a:pPr>
              <a:spcBef>
                <a:spcPct val="20000"/>
              </a:spcBef>
            </a:pP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</a:rPr>
              <a:t>Музыка-душа моя!</a:t>
            </a:r>
          </a:p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FFC000"/>
                </a:solidFill>
                <a:latin typeface="Times New Roman" pitchFamily="18" charset="0"/>
              </a:rPr>
              <a:t>	</a:t>
            </a:r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</a:rPr>
              <a:t>			М.И.Глинка</a:t>
            </a:r>
            <a:endParaRPr lang="uk-UA" sz="2400" i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5029200" y="5638800"/>
            <a:ext cx="396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400" i="1" dirty="0" err="1">
                <a:latin typeface="Times New Roman" pitchFamily="18" charset="0"/>
              </a:rPr>
              <a:t>Курси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</a:rPr>
              <a:t>підвищення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</a:rPr>
              <a:t>кваліфікації</a:t>
            </a:r>
            <a:r>
              <a:rPr lang="ru-RU" sz="2400" i="1" dirty="0">
                <a:latin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</a:rPr>
              <a:t>у </a:t>
            </a:r>
            <a:r>
              <a:rPr lang="uk-UA" sz="2400" i="1" dirty="0" smtClean="0">
                <a:latin typeface="Times New Roman" pitchFamily="18" charset="0"/>
              </a:rPr>
              <a:t>2016 </a:t>
            </a:r>
            <a:r>
              <a:rPr lang="uk-UA" sz="2400" i="1" dirty="0">
                <a:latin typeface="Times New Roman" pitchFamily="18" charset="0"/>
              </a:rPr>
              <a:t>рік</a:t>
            </a:r>
            <a:endParaRPr lang="ru-RU" sz="2400" i="1" dirty="0">
              <a:latin typeface="Times New Roman" pitchFamily="18" charset="0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33400" y="28956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2000" i="1">
                <a:latin typeface="Times New Roman" pitchFamily="18" charset="0"/>
              </a:rPr>
              <a:t>Педагогічне </a:t>
            </a:r>
          </a:p>
          <a:p>
            <a:pPr algn="ctr">
              <a:spcBef>
                <a:spcPct val="20000"/>
              </a:spcBef>
            </a:pPr>
            <a:r>
              <a:rPr lang="uk-UA" sz="2000" i="1">
                <a:latin typeface="Times New Roman" pitchFamily="18" charset="0"/>
              </a:rPr>
              <a:t>кредо:</a:t>
            </a:r>
            <a:endParaRPr lang="ru-RU" sz="2000" i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p"/>
      <p:bldP spid="4114" grpId="0" build="p"/>
      <p:bldP spid="4116" grpId="0" build="p"/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0"/>
            <a:ext cx="179388" cy="6858000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gradFill rotWithShape="1">
            <a:gsLst>
              <a:gs pos="0">
                <a:srgbClr val="C0FCCB"/>
              </a:gs>
              <a:gs pos="100000">
                <a:srgbClr val="40745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sz="1800" b="0"/>
          </a:p>
        </p:txBody>
      </p:sp>
      <p:pic>
        <p:nvPicPr>
          <p:cNvPr id="16390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289732">
            <a:off x="1152301" y="3060684"/>
            <a:ext cx="2242560" cy="32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11068">
            <a:off x="5939409" y="2225311"/>
            <a:ext cx="2437792" cy="377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563068"/>
            <a:ext cx="2448272" cy="373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58161" y="504397"/>
            <a:ext cx="2784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Нагороди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 rot="21299961">
            <a:off x="2686050" y="1625600"/>
            <a:ext cx="5867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</a:rPr>
              <a:t>Методична робота</a:t>
            </a:r>
            <a:endParaRPr lang="ru-RU" b="1" dirty="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idx="1"/>
          </p:nvPr>
        </p:nvSpPr>
        <p:spPr>
          <a:xfrm>
            <a:off x="2438400" y="228600"/>
            <a:ext cx="6172200" cy="1343012"/>
          </a:xfrm>
        </p:spPr>
        <p:txBody>
          <a:bodyPr>
            <a:normAutofit fontScale="40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uk-UA" sz="3600" dirty="0" smtClean="0">
                <a:latin typeface="Times New Roman" pitchFamily="18" charset="0"/>
              </a:rPr>
              <a:t>Тема за якою працює вчитель: </a:t>
            </a:r>
          </a:p>
          <a:p>
            <a:pPr algn="ctr">
              <a:buNone/>
              <a:defRPr/>
            </a:pPr>
            <a:r>
              <a:rPr lang="uk-UA" sz="6700" dirty="0" smtClean="0">
                <a:latin typeface="Times New Roman" pitchFamily="18" charset="0"/>
              </a:rPr>
              <a:t>“</a:t>
            </a:r>
            <a:r>
              <a:rPr lang="uk-UA" sz="6600" dirty="0" smtClean="0"/>
              <a:t>Естетичне </a:t>
            </a:r>
            <a:r>
              <a:rPr lang="uk-UA" sz="6600" dirty="0"/>
              <a:t>виховання молодших школярів засобами музично-театральної </a:t>
            </a:r>
            <a:r>
              <a:rPr lang="uk-UA" sz="6600" dirty="0" smtClean="0"/>
              <a:t>діяльності</a:t>
            </a:r>
            <a:r>
              <a:rPr lang="uk-UA" sz="6700" dirty="0" smtClean="0">
                <a:latin typeface="Times New Roman" pitchFamily="18" charset="0"/>
              </a:rPr>
              <a:t>”</a:t>
            </a:r>
          </a:p>
          <a:p>
            <a:pPr algn="ctr" eaLnBrk="1" hangingPunct="1">
              <a:buFontTx/>
              <a:buNone/>
              <a:defRPr/>
            </a:pPr>
            <a:endParaRPr lang="uk-UA" sz="1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uk-UA" sz="18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uk-UA" sz="1800" dirty="0" smtClean="0">
              <a:latin typeface="Times New Roman" pitchFamily="18" charset="0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500166" y="2500306"/>
            <a:ext cx="647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1-4</a:t>
            </a:r>
            <a:r>
              <a:rPr lang="ru-RU" sz="2000" b="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пізнавальної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err="1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акторських</a:t>
            </a:r>
            <a:r>
              <a:rPr lang="ru-RU" sz="200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здібностей</a:t>
            </a:r>
            <a:r>
              <a:rPr lang="ru-RU" sz="200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00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інсценування</a:t>
            </a:r>
            <a:r>
              <a:rPr lang="ru-RU" sz="200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пісень</a:t>
            </a:r>
            <a:r>
              <a:rPr lang="ru-RU" sz="2000" b="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uk-UA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Розвиток вокально-хорових навичок в процесі співу</a:t>
            </a:r>
            <a:r>
              <a:rPr lang="uk-UA" sz="2000" b="0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b="0" dirty="0">
              <a:solidFill>
                <a:srgbClr val="22226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uk-UA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Активізація навчально-розумової діяльності учнів.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uk-UA" sz="2000" b="0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Оволодіння вчителем передовими шкільними технологіями.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build="p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3600" dirty="0">
                <a:latin typeface="Times New Roman" pitchFamily="18" charset="0"/>
              </a:rPr>
              <a:t>Методичне забезпечення </a:t>
            </a:r>
            <a:br>
              <a:rPr lang="uk-UA" altLang="ru-RU" sz="3600" dirty="0">
                <a:latin typeface="Times New Roman" pitchFamily="18" charset="0"/>
              </a:rPr>
            </a:br>
            <a:r>
              <a:rPr lang="uk-UA" altLang="ru-RU" sz="3600" dirty="0">
                <a:latin typeface="Times New Roman" pitchFamily="18" charset="0"/>
              </a:rPr>
              <a:t>навчально-виховного процесу</a:t>
            </a:r>
            <a: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2746648" cy="5055840"/>
          </a:xfrm>
        </p:spPr>
        <p:txBody>
          <a:bodyPr>
            <a:normAutofit fontScale="92500"/>
          </a:bodyPr>
          <a:lstStyle/>
          <a:p>
            <a:r>
              <a:rPr lang="uk-UA" altLang="ru-RU" sz="2800" i="1" dirty="0">
                <a:latin typeface="Times New Roman" pitchFamily="18" charset="0"/>
              </a:rPr>
              <a:t>Вивчаю та використовую в своїй професійній діяльності сучасні педагогічні технології, методики, прийоми, засоби для успішного навчання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96" y="2132856"/>
            <a:ext cx="3810000" cy="28590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95" y="1094121"/>
            <a:ext cx="3008010" cy="2218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93282"/>
            <a:ext cx="2970835" cy="23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Участь у районних конкурсах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600721"/>
              </p:ext>
            </p:extLst>
          </p:nvPr>
        </p:nvGraphicFramePr>
        <p:xfrm>
          <a:off x="570384" y="1700807"/>
          <a:ext cx="8003232" cy="507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44"/>
                <a:gridCol w="2667744"/>
                <a:gridCol w="2667744"/>
              </a:tblGrid>
              <a:tr h="393530">
                <a:tc>
                  <a:txBody>
                    <a:bodyPr/>
                    <a:lstStyle/>
                    <a:p>
                      <a:r>
                        <a:rPr lang="ru-RU" dirty="0" smtClean="0"/>
                        <a:t>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Назва</a:t>
                      </a:r>
                      <a:r>
                        <a:rPr lang="ru-RU" baseline="0" dirty="0" smtClean="0"/>
                        <a:t> Конкурсу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Місце</a:t>
                      </a:r>
                      <a:endParaRPr lang="ru-RU" dirty="0"/>
                    </a:p>
                  </a:txBody>
                  <a:tcPr/>
                </a:tc>
              </a:tr>
              <a:tr h="143872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2012-2013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 Чисті роси»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r>
                        <a:rPr lang="uk-UA" dirty="0" smtClean="0"/>
                        <a:t> (Даниленко </a:t>
                      </a:r>
                      <a:r>
                        <a:rPr lang="uk-UA" dirty="0" err="1" smtClean="0"/>
                        <a:t>Лілія,Даниленко</a:t>
                      </a:r>
                      <a:r>
                        <a:rPr lang="uk-UA" baseline="0" dirty="0" smtClean="0"/>
                        <a:t> Марія)</a:t>
                      </a:r>
                      <a:endParaRPr lang="ru-RU" dirty="0"/>
                    </a:p>
                  </a:txBody>
                  <a:tcPr/>
                </a:tc>
              </a:tr>
              <a:tr h="162151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«Чисті роси»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uk-UA" dirty="0" smtClean="0"/>
                        <a:t>(</a:t>
                      </a:r>
                      <a:r>
                        <a:rPr lang="uk-UA" dirty="0" err="1" smtClean="0"/>
                        <a:t>Нелідова</a:t>
                      </a:r>
                      <a:r>
                        <a:rPr lang="uk-UA" dirty="0" smtClean="0"/>
                        <a:t> Марія)</a:t>
                      </a:r>
                      <a:endParaRPr lang="ru-RU" dirty="0"/>
                    </a:p>
                  </a:txBody>
                  <a:tcPr/>
                </a:tc>
              </a:tr>
              <a:tr h="162151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«Не владний на подвигом час»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Гран-прі (Ніколаєнко Поліна)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94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Dokyment\Prezentaciya\Шаблоны ppt\Razni\tropicalwater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5" y="1062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2" y="285728"/>
            <a:ext cx="3809999" cy="285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3670079"/>
            <a:ext cx="4214842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7" y="3500438"/>
            <a:ext cx="371477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57166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«Урок концерт» у </a:t>
            </a:r>
            <a:r>
              <a:rPr lang="uk-UA" sz="2800" dirty="0"/>
              <a:t>4</a:t>
            </a:r>
            <a:r>
              <a:rPr lang="uk-UA" sz="2800" dirty="0" smtClean="0"/>
              <a:t>-В класі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Dokyment\Prezentaciya\Шаблоны ppt\Razni\tropicalwater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2" y="452725"/>
            <a:ext cx="3809998" cy="252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881611"/>
            <a:ext cx="4214841" cy="2791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7" y="3663261"/>
            <a:ext cx="3714775" cy="2460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545038"/>
            <a:ext cx="4286279" cy="283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04369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Ювілейний концерт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О.Білаша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Будинку вчителя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D:\Dokyment\Prezentaciya\Шаблоны ppt\Razni\tropicalwaterg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96" y="214290"/>
            <a:ext cx="3809998" cy="285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9124" y="3670079"/>
            <a:ext cx="4214841" cy="3161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77" y="3500438"/>
            <a:ext cx="3714775" cy="2786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57166"/>
            <a:ext cx="4286278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990560" y="3038419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Батьківський день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772138" y="7574"/>
            <a:ext cx="7372376" cy="9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uk-UA" sz="3200" i="1" dirty="0" smtClean="0">
                <a:latin typeface="Times New Roman" pitchFamily="18" charset="0"/>
              </a:rPr>
              <a:t>Мій рідний 11-В</a:t>
            </a:r>
            <a:endParaRPr lang="uk-UA" sz="3200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414</TotalTime>
  <Words>205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Спеціалізована  школа  I-III ступенів №24 ім.О.Білаша з поглибленим вивченням іноземних мов</vt:lpstr>
      <vt:lpstr>Презентация PowerPoint</vt:lpstr>
      <vt:lpstr>Презентация PowerPoint</vt:lpstr>
      <vt:lpstr>Методична робота</vt:lpstr>
      <vt:lpstr>Методичне забезпечення  навчально-виховного процесу </vt:lpstr>
      <vt:lpstr>Участь у районних конкурсах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Хай щастить!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Спеціалізована  школа №24 з поглибленим вивченням російської мови та літератури  Ше</dc:title>
  <dc:creator>Angel</dc:creator>
  <cp:lastModifiedBy>Irina Cherniavskaya</cp:lastModifiedBy>
  <cp:revision>87</cp:revision>
  <dcterms:created xsi:type="dcterms:W3CDTF">2012-01-14T09:04:58Z</dcterms:created>
  <dcterms:modified xsi:type="dcterms:W3CDTF">2017-01-12T14:04:00Z</dcterms:modified>
</cp:coreProperties>
</file>