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72" r:id="rId11"/>
    <p:sldId id="265" r:id="rId12"/>
    <p:sldId id="269" r:id="rId13"/>
    <p:sldId id="274" r:id="rId14"/>
    <p:sldId id="266" r:id="rId15"/>
    <p:sldId id="277" r:id="rId16"/>
    <p:sldId id="273" r:id="rId17"/>
    <p:sldId id="270" r:id="rId18"/>
    <p:sldId id="276" r:id="rId19"/>
    <p:sldId id="279" r:id="rId20"/>
    <p:sldId id="267" r:id="rId21"/>
    <p:sldId id="278" r:id="rId22"/>
    <p:sldId id="268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CA43EA-4469-4F9B-AB38-FA42C62703EC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D9B641-2D28-4150-B020-9259E3D93DB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hyperlink" Target="http://svitppt.com.ua/images/17/16348/960/img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704" y="3429000"/>
            <a:ext cx="6129791" cy="338437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ПОРТФОЛІО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</a:rPr>
              <a:t>вчителя  фізичної  культури</a:t>
            </a:r>
            <a:br>
              <a:rPr lang="uk-UA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3600" dirty="0" smtClean="0">
                <a:solidFill>
                  <a:srgbClr val="7030A0"/>
                </a:solidFill>
              </a:rPr>
              <a:t>КОВАЛЬОВОЇ  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sz="3600" dirty="0" smtClean="0">
                <a:solidFill>
                  <a:srgbClr val="7030A0"/>
                </a:solidFill>
              </a:rPr>
              <a:t>ОЛЬГИ  МИКОЛАЇВНИ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16632"/>
            <a:ext cx="8208912" cy="1224136"/>
          </a:xfrm>
        </p:spPr>
        <p:txBody>
          <a:bodyPr>
            <a:normAutofit/>
          </a:bodyPr>
          <a:lstStyle/>
          <a:p>
            <a:pPr marL="360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Спеціалізована  школа  І-ІІІ  ступенів  № 24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ім.О.Білаша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0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поглибленим  вивченням  іноземних  мов  </a:t>
            </a:r>
          </a:p>
          <a:p>
            <a:pPr marL="360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Шевченківського  району  міста  Києва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Ольга\Documents\3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" y="1273174"/>
            <a:ext cx="2876550" cy="4310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482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020.radikal.ru/i715/1301/13/ee8ce8c070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1" y="0"/>
            <a:ext cx="2048745" cy="286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4" y="1007561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etrovka-online.com/14897-home_default/fizichna-kultura-v-shkoli-5-9-klasi-dyatlenk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10167" r="17984" b="6353"/>
          <a:stretch/>
        </p:blipFill>
        <p:spPr bwMode="auto">
          <a:xfrm>
            <a:off x="1209965" y="1743259"/>
            <a:ext cx="1431636" cy="235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uperschool.com.ua/img/20/usi_uroki_fiz_vikhov_6_k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59" y="3532375"/>
            <a:ext cx="21621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96" y="1884661"/>
            <a:ext cx="18669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121"/>
            <a:ext cx="17811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01" y="5101604"/>
            <a:ext cx="1629806" cy="17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://gramotej.com.ua/files/products/978-966-10-3256-8.250x230.jpg?198a04233b248e67d221ee3d1bd8d4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188">
            <a:off x="2374010" y="647884"/>
            <a:ext cx="16478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ртинки по запросу фізична культур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"/>
          <a:stretch/>
        </p:blipFill>
        <p:spPr bwMode="auto">
          <a:xfrm>
            <a:off x="6704160" y="4876800"/>
            <a:ext cx="2209800" cy="19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4661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http://knigovo.com.ua/images/product_images/info_images/13863_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6803"/>
          <a:stretch/>
        </p:blipFill>
        <p:spPr bwMode="auto">
          <a:xfrm>
            <a:off x="0" y="2602042"/>
            <a:ext cx="2152885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Картинки по запросу фізична культур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278">
            <a:off x="4191309" y="4646923"/>
            <a:ext cx="10668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www.ranok.com.ua/images/objects_object/3/9/4/3/image/85x109/627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017">
            <a:off x="3925344" y="787285"/>
            <a:ext cx="1155549" cy="16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e-ranok.com.ua/img/userfiles/book_575_a2732b4c1b8c5a815269d35fdcac3d8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4802" r="8590" b="8064"/>
          <a:stretch/>
        </p:blipFill>
        <p:spPr bwMode="auto">
          <a:xfrm rot="21030102">
            <a:off x="1773958" y="2363655"/>
            <a:ext cx="2064470" cy="29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807570"/>
            <a:ext cx="5580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i="1" dirty="0" smtClean="0">
                <a:solidFill>
                  <a:srgbClr val="7030A0"/>
                </a:solidFill>
              </a:rPr>
              <a:t>ЦІКАВЛЮСЬ</a:t>
            </a:r>
            <a:r>
              <a:rPr lang="uk-UA" sz="2400" b="1" i="1" dirty="0" smtClean="0">
                <a:solidFill>
                  <a:srgbClr val="7030A0"/>
                </a:solidFill>
              </a:rPr>
              <a:t>,        </a:t>
            </a:r>
            <a:endParaRPr lang="uk-UA" sz="2400" b="1" i="1" dirty="0" smtClean="0">
              <a:solidFill>
                <a:srgbClr val="7030A0"/>
              </a:solidFill>
            </a:endParaRPr>
          </a:p>
          <a:p>
            <a:pPr algn="r"/>
            <a:r>
              <a:rPr lang="uk-UA" sz="2400" b="1" i="1" dirty="0" smtClean="0">
                <a:solidFill>
                  <a:srgbClr val="7030A0"/>
                </a:solidFill>
              </a:rPr>
              <a:t>                ВИВЧАЮ</a:t>
            </a:r>
            <a:r>
              <a:rPr lang="uk-UA" sz="2400" b="1" i="1" dirty="0" smtClean="0">
                <a:solidFill>
                  <a:srgbClr val="7030A0"/>
                </a:solidFill>
              </a:rPr>
              <a:t>,                     </a:t>
            </a:r>
            <a:endParaRPr lang="uk-UA" sz="2400" b="1" i="1" dirty="0" smtClean="0">
              <a:solidFill>
                <a:srgbClr val="7030A0"/>
              </a:solidFill>
            </a:endParaRPr>
          </a:p>
          <a:p>
            <a:pPr algn="r"/>
            <a:r>
              <a:rPr lang="uk-UA" sz="2400" b="1" i="1" dirty="0" smtClean="0">
                <a:solidFill>
                  <a:srgbClr val="7030A0"/>
                </a:solidFill>
              </a:rPr>
              <a:t>ВПРОВАДЖУЮ</a:t>
            </a:r>
            <a:r>
              <a:rPr lang="uk-UA" sz="2400" b="1" i="1" dirty="0" smtClean="0">
                <a:solidFill>
                  <a:srgbClr val="7030A0"/>
                </a:solidFill>
              </a:rPr>
              <a:t>,                             </a:t>
            </a:r>
            <a:r>
              <a:rPr lang="uk-UA" sz="2400" b="1" i="1" dirty="0" smtClean="0">
                <a:solidFill>
                  <a:srgbClr val="7030A0"/>
                </a:solidFill>
              </a:rPr>
              <a:t>НАВЧАЮ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0"/>
            <a:ext cx="745232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 Науково-матеріальна база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166" name="Picture 22" descr="http://stud.com.ua/imag/medic/pism_fizkul/_titl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40" y="4119152"/>
            <a:ext cx="1120738" cy="18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http://www.osvitaua.com/wp-content/uploads/2015/01/zfg-2014-023-cv-1-e142133422136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882">
            <a:off x="3742399" y="4107222"/>
            <a:ext cx="1852093" cy="25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1" y="2377230"/>
            <a:ext cx="3923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Тема самоосвіти :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«Використання та поліпшення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п</a:t>
            </a:r>
            <a:r>
              <a:rPr lang="uk-UA" dirty="0" smtClean="0">
                <a:solidFill>
                  <a:srgbClr val="002060"/>
                </a:solidFill>
              </a:rPr>
              <a:t>отенціальних можливостей учнів молодших класів</a:t>
            </a:r>
          </a:p>
          <a:p>
            <a:pPr algn="ctr"/>
            <a:r>
              <a:rPr lang="uk-UA" dirty="0">
                <a:solidFill>
                  <a:srgbClr val="002060"/>
                </a:solidFill>
              </a:rPr>
              <a:t>д</a:t>
            </a:r>
            <a:r>
              <a:rPr lang="uk-UA" dirty="0" smtClean="0">
                <a:solidFill>
                  <a:srgbClr val="002060"/>
                </a:solidFill>
              </a:rPr>
              <a:t>ля повноцінного входження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 в доросле життя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(зміцнення здоров</a:t>
            </a:r>
            <a:r>
              <a:rPr lang="en-US" dirty="0" smtClean="0">
                <a:solidFill>
                  <a:srgbClr val="002060"/>
                </a:solidFill>
              </a:rPr>
              <a:t>`</a:t>
            </a:r>
            <a:r>
              <a:rPr lang="uk-UA" dirty="0" smtClean="0">
                <a:solidFill>
                  <a:srgbClr val="002060"/>
                </a:solidFill>
              </a:rPr>
              <a:t>я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 та корекція фізичного розвитку).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88224" cy="53403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204" cy="3614986"/>
          </a:xfrm>
          <a:prstGeom prst="rect">
            <a:avLst/>
          </a:prstGeom>
          <a:noFill/>
        </p:spPr>
      </p:pic>
      <p:pic>
        <p:nvPicPr>
          <p:cNvPr id="7" name="Picture 4" descr="C:\Users\Ольга\Desktop\для майбутньої презентації\DSC_1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8"/>
          <a:stretch/>
        </p:blipFill>
        <p:spPr bwMode="auto">
          <a:xfrm>
            <a:off x="5256204" y="0"/>
            <a:ext cx="3887796" cy="361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14986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Впровадження  ІКТ  на уроках фізичного  виховання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9" name="Picture 2" descr="G:\201201A0\230120124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02606"/>
            <a:ext cx="3635896" cy="272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G:\201201A0\2301201247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298" y="4027789"/>
            <a:ext cx="4143404" cy="287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1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3" cy="93610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Ф</a:t>
            </a:r>
            <a:r>
              <a:rPr lang="uk-UA" dirty="0" smtClean="0"/>
              <a:t>оторепортаж із уроків</a:t>
            </a:r>
            <a:endParaRPr lang="ru-RU" dirty="0"/>
          </a:p>
        </p:txBody>
      </p:sp>
      <p:pic>
        <p:nvPicPr>
          <p:cNvPr id="10243" name="Picture 3" descr="C:\Users\Ольга\Desktop\для майбутньої презентації\DSC_062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/>
          <a:stretch/>
        </p:blipFill>
        <p:spPr bwMode="auto">
          <a:xfrm>
            <a:off x="202" y="1340768"/>
            <a:ext cx="3280724" cy="2413559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4" name="Picture 4" descr="C:\Users\Ольга\Desktop\для майбутньої презентації\DSC_0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30743"/>
          <a:stretch/>
        </p:blipFill>
        <p:spPr bwMode="auto">
          <a:xfrm>
            <a:off x="3550086" y="1863486"/>
            <a:ext cx="5519080" cy="2690748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45" name="Picture 5" descr="C:\Users\Ольга\Desktop\для майбутньої презентації\DSC_05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b="14117"/>
          <a:stretch/>
        </p:blipFill>
        <p:spPr bwMode="auto">
          <a:xfrm>
            <a:off x="0" y="3949824"/>
            <a:ext cx="3970142" cy="2908176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46" name="Picture 6" descr="C:\Users\Ольга\Desktop\для майбутньої презентації\DSC_0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3142" r="3975" b="7258"/>
          <a:stretch/>
        </p:blipFill>
        <p:spPr bwMode="auto">
          <a:xfrm>
            <a:off x="5246796" y="4554234"/>
            <a:ext cx="3873617" cy="2277803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434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для майбутньої презентації\DSC_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14680" r="8120" b="12582"/>
          <a:stretch/>
        </p:blipFill>
        <p:spPr bwMode="auto">
          <a:xfrm>
            <a:off x="4245428" y="3701143"/>
            <a:ext cx="4898572" cy="31568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291" name="Picture 3" descr="C:\Users\Ольга\Desktop\для майбутньої презентації\DSC_058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5547" r="22877" b="27964"/>
          <a:stretch/>
        </p:blipFill>
        <p:spPr bwMode="auto">
          <a:xfrm>
            <a:off x="4699383" y="8218"/>
            <a:ext cx="4444617" cy="29173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2292" name="Picture 4" descr="C:\Users\Ольга\Desktop\для майбутньої презентації\DSC_05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20872" r="30707" b="35219"/>
          <a:stretch/>
        </p:blipFill>
        <p:spPr bwMode="auto">
          <a:xfrm>
            <a:off x="0" y="26031"/>
            <a:ext cx="4789714" cy="21989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C:\Users\Ольга\Desktop\для майбутньої презентації\DSC_08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6" r="6636"/>
          <a:stretch/>
        </p:blipFill>
        <p:spPr bwMode="auto">
          <a:xfrm>
            <a:off x="-19287" y="2780928"/>
            <a:ext cx="4609833" cy="26477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0" y="2420888"/>
            <a:ext cx="491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7030A0"/>
                </a:solidFill>
              </a:rPr>
              <a:t>Рольові  ігри  в  початковій  школі  -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0546" y="3284984"/>
            <a:ext cx="482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7030A0"/>
                </a:solidFill>
              </a:rPr>
              <a:t>п</a:t>
            </a:r>
            <a:r>
              <a:rPr lang="uk-UA" sz="2000" dirty="0" smtClean="0">
                <a:solidFill>
                  <a:srgbClr val="7030A0"/>
                </a:solidFill>
              </a:rPr>
              <a:t>сихоемоційне  розвантаження дітей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08911" cy="98072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Позаурочна  діяльність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7543800" y="5877272"/>
            <a:ext cx="1348680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7" name="Picture 5" descr="C:\Users\Ольга\Desktop\Новая папка\DSC_04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t="15775" r="9545" b="7716"/>
          <a:stretch/>
        </p:blipFill>
        <p:spPr bwMode="auto">
          <a:xfrm>
            <a:off x="4032938" y="3228121"/>
            <a:ext cx="5111061" cy="35989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8" name="Picture 6" descr="C:\Users\Ольга\Desktop\Новая папка\DSC_05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6967" r="15364" b="14828"/>
          <a:stretch/>
        </p:blipFill>
        <p:spPr bwMode="auto">
          <a:xfrm>
            <a:off x="-6560" y="980728"/>
            <a:ext cx="4767943" cy="33310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199" name="Picture 7" descr="C:\Users\Ольга\Desktop\Новая папка\DSC_05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520" r="10235" b="21986"/>
          <a:stretch/>
        </p:blipFill>
        <p:spPr bwMode="auto">
          <a:xfrm>
            <a:off x="25439" y="4359748"/>
            <a:ext cx="4029405" cy="23452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148064" y="126876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«ПЕРШОКЛАСНІ  ДЖУНГЛІ»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1383" y="2345978"/>
            <a:ext cx="438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(щорічні  змагання для  учнів 1 класу)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ПЕРШОКЛАСНИЙ  РОЗМАЙ\25.04.2013 ПЕРШОКЛАСНИЙ  РОЗМАЙ\1-A\DSC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" y="476672"/>
            <a:ext cx="4580073" cy="3033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979712" y="0"/>
            <a:ext cx="7172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ПЕРШОКЛАСНИЙ   РОЗМАЙ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314087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СИНІ  ФІАЛКИ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1572398"/>
            <a:ext cx="399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ЧЕРВОНІ   ТЮЛЬПАНИ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F:\ПЕРШОКЛАСНИЙ  РОЗМАЙ\25.04.2013 ПЕРШОКЛАСНИЙ  РОЗМАЙ\1-В\DSC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74" y="1466980"/>
            <a:ext cx="4566183" cy="33477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 rot="10800000" flipV="1">
            <a:off x="5364087" y="4191329"/>
            <a:ext cx="3456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БІЛІ  РОМАШКИ</a:t>
            </a:r>
          </a:p>
        </p:txBody>
      </p:sp>
      <p:pic>
        <p:nvPicPr>
          <p:cNvPr id="8" name="Picture 3" descr="F:\ПЕРШОКЛАСНИЙ  РОЗМАЙ\25.04.2013 ПЕРШОКЛАСНИЙ  РОЗМАЙ\1-Б\DSC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17858"/>
            <a:ext cx="4591145" cy="32554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1475656" y="3717032"/>
            <a:ext cx="3888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ЧЕРВОНІ  ТЮЛЬПАНИ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Ольга\Desktop\Новая папка\DSC_0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r="21241"/>
          <a:stretch/>
        </p:blipFill>
        <p:spPr bwMode="auto">
          <a:xfrm>
            <a:off x="0" y="3815987"/>
            <a:ext cx="2645034" cy="3042013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340" name="Picture 4" descr="C:\Users\Ольга\Desktop\Новая папка\DSC_05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4" t="40806" r="34994" b="22491"/>
          <a:stretch/>
        </p:blipFill>
        <p:spPr bwMode="auto">
          <a:xfrm>
            <a:off x="5203976" y="3800164"/>
            <a:ext cx="3940024" cy="3057836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4338" name="Picture 2" descr="C:\Users\Ольга\Desktop\Новая папка\DSC_06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r="9774" b="10272"/>
          <a:stretch/>
        </p:blipFill>
        <p:spPr bwMode="auto">
          <a:xfrm>
            <a:off x="1907704" y="0"/>
            <a:ext cx="5290459" cy="3979845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458286" y="4365104"/>
            <a:ext cx="2745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«В Е С Е Л І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С  Т  А  Р  Т  И»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( для  учнів 2 класів)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Ольга\Desktop\Новая папка\DSC_01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15231" r="15767" b="9992"/>
          <a:stretch/>
        </p:blipFill>
        <p:spPr bwMode="auto">
          <a:xfrm>
            <a:off x="4489004" y="3742596"/>
            <a:ext cx="4654995" cy="3115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 l="13901" t="23265" r="10966"/>
          <a:stretch>
            <a:fillRect/>
          </a:stretch>
        </p:blipFill>
        <p:spPr bwMode="auto">
          <a:xfrm>
            <a:off x="6444208" y="34497"/>
            <a:ext cx="2627784" cy="178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Ольга\Desktop\Новая папка\DSC_02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12496" r="10155" b="8803"/>
          <a:stretch/>
        </p:blipFill>
        <p:spPr bwMode="auto">
          <a:xfrm>
            <a:off x="0" y="3742596"/>
            <a:ext cx="4310744" cy="31154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269142" y="0"/>
            <a:ext cx="624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ЮНИЙ  ЗАХИСНИК  ВІТЧИЗНИ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8" name="Picture 4" descr="C:\Users\Ольга\Desktop\для майбутньої презентації\DSC_02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3919" r="8515" b="11177"/>
          <a:stretch/>
        </p:blipFill>
        <p:spPr bwMode="auto">
          <a:xfrm>
            <a:off x="4531298" y="1702989"/>
            <a:ext cx="4645892" cy="22906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9" name="Picture 5" descr="C:\Users\Ольга\Desktop\для майбутньої презентації\DSC_02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9993" r="10382"/>
          <a:stretch/>
        </p:blipFill>
        <p:spPr bwMode="auto">
          <a:xfrm>
            <a:off x="37878" y="727313"/>
            <a:ext cx="4493555" cy="32662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4716016" y="908720"/>
            <a:ext cx="207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3  клас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60648"/>
            <a:ext cx="68407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</a:t>
            </a:r>
            <a:r>
              <a:rPr lang="en-US" sz="7200" b="1" spc="50" dirty="0">
                <a:ln w="11430"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r>
              <a:rPr lang="en-US" sz="7200" b="1" spc="50" dirty="0" smtClean="0">
                <a:ln w="11430"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</a:t>
            </a:r>
            <a:endParaRPr lang="ru-RU" sz="7200" b="1" spc="50" dirty="0">
              <a:ln w="11430">
                <a:prstDash val="solid"/>
              </a:ln>
              <a:solidFill>
                <a:srgbClr val="FF0066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:\квест\DSC01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460977"/>
            <a:ext cx="5416524" cy="40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460196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solidFill>
                  <a:srgbClr val="7030A0"/>
                </a:solidFill>
              </a:rPr>
              <a:t>п</a:t>
            </a:r>
            <a:r>
              <a:rPr lang="ru-RU" sz="4400" b="1" dirty="0" err="1" smtClean="0">
                <a:solidFill>
                  <a:srgbClr val="7030A0"/>
                </a:solidFill>
              </a:rPr>
              <a:t>ошуковий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r>
              <a:rPr lang="ru-RU" sz="4000" b="1" dirty="0" smtClean="0">
                <a:solidFill>
                  <a:srgbClr val="7030A0"/>
                </a:solidFill>
              </a:rPr>
              <a:t>П О Х І Д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5362" name="Picture 2" descr="C:\Users\Ольга\Desktop\Новая папка\DSC_0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4" t="18842" r="18639" b="8204"/>
          <a:stretch/>
        </p:blipFill>
        <p:spPr bwMode="auto">
          <a:xfrm>
            <a:off x="6481971" y="45834"/>
            <a:ext cx="2662029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Ольга\Desktop\для майбутньої презентації\DSC_09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16575" b="13820"/>
          <a:stretch/>
        </p:blipFill>
        <p:spPr bwMode="auto">
          <a:xfrm>
            <a:off x="4823453" y="3660870"/>
            <a:ext cx="4320547" cy="31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5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для майбутньої презентації\DSC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" y="4143632"/>
            <a:ext cx="4032448" cy="2670825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388" name="Picture 4" descr="C:\Users\Ольга\Desktop\для майбутньої презентації\DSC_0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15004" r="10821"/>
          <a:stretch/>
        </p:blipFill>
        <p:spPr bwMode="auto">
          <a:xfrm>
            <a:off x="4963885" y="3810000"/>
            <a:ext cx="4180115" cy="3004457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6387" name="Picture 3" descr="C:\Users\Ольга\Desktop\для майбутньої презентації\DSC_0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3"/>
          <a:stretch/>
        </p:blipFill>
        <p:spPr bwMode="auto">
          <a:xfrm>
            <a:off x="3559729" y="1052736"/>
            <a:ext cx="2808312" cy="3282084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6389" name="Picture 5" descr="C:\Users\Ольга\Desktop\для майбутньої презентації\DSC_07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12179"/>
          <a:stretch/>
        </p:blipFill>
        <p:spPr bwMode="auto">
          <a:xfrm>
            <a:off x="15280" y="764704"/>
            <a:ext cx="3211387" cy="2653988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47192" y="11663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dirty="0">
                <a:solidFill>
                  <a:srgbClr val="7030A0"/>
                </a:solidFill>
              </a:rPr>
              <a:t>Т</a:t>
            </a:r>
            <a:r>
              <a:rPr lang="uk-UA" dirty="0" smtClean="0">
                <a:solidFill>
                  <a:srgbClr val="7030A0"/>
                </a:solidFill>
              </a:rPr>
              <a:t>радиційний  </a:t>
            </a:r>
            <a:r>
              <a:rPr lang="uk-UA" dirty="0" smtClean="0">
                <a:solidFill>
                  <a:srgbClr val="7030A0"/>
                </a:solidFill>
              </a:rPr>
              <a:t>весняний  турнір  з  футболу «Шкіряний  м</a:t>
            </a:r>
            <a:r>
              <a:rPr lang="en-US" dirty="0" smtClean="0">
                <a:solidFill>
                  <a:srgbClr val="7030A0"/>
                </a:solidFill>
              </a:rPr>
              <a:t>`</a:t>
            </a:r>
            <a:r>
              <a:rPr lang="uk-UA" dirty="0" err="1" smtClean="0">
                <a:solidFill>
                  <a:srgbClr val="7030A0"/>
                </a:solidFill>
              </a:rPr>
              <a:t>яч</a:t>
            </a:r>
            <a:r>
              <a:rPr lang="uk-UA" dirty="0" smtClean="0">
                <a:solidFill>
                  <a:srgbClr val="7030A0"/>
                </a:solidFill>
              </a:rPr>
              <a:t>»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7" y="1556793"/>
            <a:ext cx="5040560" cy="4968552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Закінчила: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Вінницький державний  педагогічний  інститут </a:t>
            </a:r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ім.М.Островського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диплом ПВ №630526, 1987 р.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Спеціальність: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педагогіка і методика   початкового навчання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Кваліфікація за дипломом: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учитель початкових класів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Стаж роботи: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загальний-35 років</a:t>
            </a:r>
          </a:p>
          <a:p>
            <a:r>
              <a:rPr lang="uk-UA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                      </a:t>
            </a:r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педагогічний-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35 років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в СШ №24 – 12 років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Категорія: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вища</a:t>
            </a:r>
          </a:p>
          <a:p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800" u="sng" dirty="0" smtClean="0">
                <a:solidFill>
                  <a:schemeClr val="accent1">
                    <a:lumMod val="75000"/>
                  </a:schemeClr>
                </a:solidFill>
              </a:rPr>
              <a:t>Звання: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«Старший  вчитель»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9036496" cy="1085832"/>
          </a:xfrm>
        </p:spPr>
        <p:txBody>
          <a:bodyPr/>
          <a:lstStyle/>
          <a:p>
            <a:pPr marL="182880" indent="0">
              <a:buNone/>
            </a:pPr>
            <a:r>
              <a:rPr lang="uk-UA" sz="4000" dirty="0" smtClean="0">
                <a:solidFill>
                  <a:srgbClr val="7030A0"/>
                </a:solidFill>
              </a:rPr>
              <a:t>  Ковальова     Ольга   Миколаївна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" name="Picture 3" descr="D:\FOTO\травень 2016\DSC_0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35866"/>
          <a:stretch/>
        </p:blipFill>
        <p:spPr bwMode="auto">
          <a:xfrm>
            <a:off x="0" y="1274473"/>
            <a:ext cx="3900710" cy="5583527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227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Ольга\Documents\Слайд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1556792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2013 р.- І місце ( 4 клас)</a:t>
            </a:r>
          </a:p>
          <a:p>
            <a:r>
              <a:rPr lang="uk-UA" dirty="0" smtClean="0"/>
              <a:t>2015 р.- ІІ місце (3 клас)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0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Ольга\Desktop\для майбутньої презентації\DSC_0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r="10442" b="17420"/>
          <a:stretch/>
        </p:blipFill>
        <p:spPr bwMode="auto">
          <a:xfrm>
            <a:off x="0" y="3962399"/>
            <a:ext cx="2459398" cy="2895601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3" name="Picture 3" descr="C:\Users\Ольга\Desktop\для майбутньої презентації\DSC_0430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4979" r="11251"/>
          <a:stretch/>
        </p:blipFill>
        <p:spPr bwMode="auto">
          <a:xfrm>
            <a:off x="4378850" y="3558483"/>
            <a:ext cx="4788024" cy="330285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95536" y="18864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7030A0"/>
                </a:solidFill>
              </a:rPr>
              <a:t>Серед інноваційних впроваджень  -  ФЛОРБОЛ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ШКОЛА\фото,школа,різне\фото до уроку з флорболу\DSC_01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0" t="4161" b="28030"/>
          <a:stretch/>
        </p:blipFill>
        <p:spPr bwMode="auto">
          <a:xfrm>
            <a:off x="610559" y="650306"/>
            <a:ext cx="1997067" cy="33120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7" name="Picture 3" descr="D:\ШКОЛА\фото,школа,різне\фото до уроку з флорболу\DSC_03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9109" b="23570"/>
          <a:stretch/>
        </p:blipFill>
        <p:spPr bwMode="auto">
          <a:xfrm>
            <a:off x="2824473" y="669642"/>
            <a:ext cx="6215709" cy="29173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8" name="Picture 4" descr="D:\ШКОЛА\фото,школа,різне\фото до уроку з флорболу\DSC_0140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11916" r="13340" b="11269"/>
          <a:stretch/>
        </p:blipFill>
        <p:spPr bwMode="auto">
          <a:xfrm>
            <a:off x="2686039" y="3142925"/>
            <a:ext cx="1814737" cy="37150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599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льга\Documents\Слайд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71631"/>
            <a:ext cx="4114799" cy="189347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7030A0"/>
                </a:solidFill>
              </a:rPr>
              <a:t>РУХ – </a:t>
            </a:r>
            <a:br>
              <a:rPr lang="uk-UA" dirty="0" smtClean="0">
                <a:solidFill>
                  <a:srgbClr val="7030A0"/>
                </a:solidFill>
              </a:rPr>
            </a:br>
            <a:r>
              <a:rPr lang="uk-UA" dirty="0" smtClean="0">
                <a:solidFill>
                  <a:srgbClr val="7030A0"/>
                </a:solidFill>
              </a:rPr>
              <a:t>ЦЕ  ЖИТТЯ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0"/>
            <a:ext cx="7776864" cy="206084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dirty="0" smtClean="0">
                <a:solidFill>
                  <a:srgbClr val="7030A0"/>
                </a:solidFill>
              </a:rPr>
              <a:t>Зацікавленість  та  захоплення </a:t>
            </a:r>
            <a:r>
              <a:rPr lang="uk-UA" dirty="0" smtClean="0">
                <a:solidFill>
                  <a:srgbClr val="7030A0"/>
                </a:solidFill>
              </a:rPr>
              <a:t>учнів </a:t>
            </a:r>
          </a:p>
          <a:p>
            <a:pPr marL="45720" indent="0" algn="ctr">
              <a:buNone/>
            </a:pPr>
            <a:r>
              <a:rPr lang="uk-UA" dirty="0" smtClean="0">
                <a:solidFill>
                  <a:srgbClr val="7030A0"/>
                </a:solidFill>
              </a:rPr>
              <a:t>фізичними вправами  і спортивними іграми  дають  найкращі  результати  для  повноцінного фізичного,психічного,духовно-морального і соціального розвитку  кожної  особистості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050" name="Picture 2" descr="C:\Users\Ольга\Desktop\для майбутньої презентації\DSC_0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4257" r="9403"/>
          <a:stretch/>
        </p:blipFill>
        <p:spPr bwMode="auto">
          <a:xfrm>
            <a:off x="4114799" y="2471631"/>
            <a:ext cx="5029201" cy="43863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5496" y="4664816"/>
            <a:ext cx="4079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РУХАЙТЕСЬ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 РАЗОМ  З  НАМИ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64088" y="188640"/>
            <a:ext cx="3600400" cy="259228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Курси підвищення кваліфікації при Київському університеті імені Бориса Грінченка       2006-2007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н.р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" indent="0" algn="ctr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2011-2012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н.р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45720" indent="0" algn="ctr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2016-2017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н.р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6" descr="jpg022_cr"/>
          <p:cNvPicPr>
            <a:picLocks noChangeAspect="1" noChangeArrowheads="1"/>
          </p:cNvPicPr>
          <p:nvPr/>
        </p:nvPicPr>
        <p:blipFill rotWithShape="1">
          <a:blip r:embed="rId2"/>
          <a:srcRect l="2916" t="3263" r="4381" b="1976"/>
          <a:stretch/>
        </p:blipFill>
        <p:spPr bwMode="auto">
          <a:xfrm rot="15500389">
            <a:off x="667002" y="3109858"/>
            <a:ext cx="2958450" cy="3825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5" descr="jpg021_cr"/>
          <p:cNvPicPr>
            <a:picLocks noChangeAspect="1" noChangeArrowheads="1"/>
          </p:cNvPicPr>
          <p:nvPr/>
        </p:nvPicPr>
        <p:blipFill rotWithShape="1">
          <a:blip r:embed="rId3"/>
          <a:srcRect l="3514" t="1471" r="4261" b="1698"/>
          <a:stretch/>
        </p:blipFill>
        <p:spPr bwMode="auto">
          <a:xfrm rot="15456613">
            <a:off x="1771286" y="1408678"/>
            <a:ext cx="3040811" cy="45251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6" name="Picture 2" descr="C:\Users\Ольга\Desktop\для майбутньої презентації\2016-01-31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10" y="3205959"/>
            <a:ext cx="5088590" cy="36227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8" descr="jpg025_cr_cr"/>
          <p:cNvPicPr>
            <a:picLocks noChangeAspect="1" noChangeArrowheads="1"/>
          </p:cNvPicPr>
          <p:nvPr/>
        </p:nvPicPr>
        <p:blipFill rotWithShape="1">
          <a:blip r:embed="rId5" cstate="print"/>
          <a:srcRect l="3413" t="5896" r="4070" b="9528"/>
          <a:stretch/>
        </p:blipFill>
        <p:spPr bwMode="auto">
          <a:xfrm>
            <a:off x="6342" y="0"/>
            <a:ext cx="4507345" cy="254202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60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38257" cy="79208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Відзнаки  та  нагороди 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060848"/>
            <a:ext cx="3960440" cy="4797152"/>
          </a:xfrm>
        </p:spPr>
        <p:txBody>
          <a:bodyPr/>
          <a:lstStyle/>
          <a:p>
            <a:pPr marL="45720" indent="0">
              <a:buNone/>
            </a:pPr>
            <a:r>
              <a:rPr lang="uk-UA" sz="1800" dirty="0" smtClean="0"/>
              <a:t>   </a:t>
            </a:r>
            <a:r>
              <a:rPr lang="uk-UA" sz="1800" dirty="0" smtClean="0">
                <a:solidFill>
                  <a:srgbClr val="7030A0"/>
                </a:solidFill>
              </a:rPr>
              <a:t>2012 р.-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ГРАМОТА Головного управління освіти і науки виконавчого  органу  Київської міської  ради;</a:t>
            </a:r>
          </a:p>
          <a:p>
            <a:pPr marL="45720" indent="0"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1800" dirty="0" smtClean="0">
                <a:solidFill>
                  <a:srgbClr val="7030A0"/>
                </a:solidFill>
              </a:rPr>
              <a:t>2012 </a:t>
            </a:r>
            <a:r>
              <a:rPr lang="uk-UA" sz="1800" dirty="0" smtClean="0">
                <a:solidFill>
                  <a:srgbClr val="7030A0"/>
                </a:solidFill>
              </a:rPr>
              <a:t>р</a:t>
            </a:r>
            <a:r>
              <a:rPr lang="uk-UA" sz="1800" dirty="0" smtClean="0">
                <a:solidFill>
                  <a:srgbClr val="7030A0"/>
                </a:solidFill>
              </a:rPr>
              <a:t>.-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ПОДЯКА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Шевченківської районної у </a:t>
            </a:r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м.Києві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державної адміністрації управління освіти;</a:t>
            </a:r>
          </a:p>
          <a:p>
            <a:pPr marL="45720" indent="0"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1800" dirty="0" smtClean="0">
                <a:solidFill>
                  <a:srgbClr val="7030A0"/>
                </a:solidFill>
              </a:rPr>
              <a:t>2013 р</a:t>
            </a:r>
            <a:r>
              <a:rPr lang="uk-UA" sz="1800" dirty="0" smtClean="0">
                <a:solidFill>
                  <a:srgbClr val="7030A0"/>
                </a:solidFill>
              </a:rPr>
              <a:t>.-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ПОДЯКА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Шевченківської районної в </a:t>
            </a:r>
            <a:r>
              <a:rPr lang="uk-UA" sz="1800" dirty="0" err="1" smtClean="0">
                <a:solidFill>
                  <a:schemeClr val="accent1">
                    <a:lumMod val="75000"/>
                  </a:schemeClr>
                </a:solidFill>
              </a:rPr>
              <a:t>м.Києві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 державної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адміністрації 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управління освіти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7" descr="C:\Users\Ольга\Desktop\СКАНИРОВАНИЕ\2017-01-13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32" y="1124744"/>
            <a:ext cx="2675703" cy="3844082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5" descr="C:\Users\Ольга\Desktop\СКАНИРОВАНИЕ\2017-01-13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4744"/>
            <a:ext cx="2411760" cy="3438981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6" descr="C:\Users\Ольга\Desktop\СКАНИРОВАНИЕ\2017-01-13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89692"/>
            <a:ext cx="2448272" cy="3491045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190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60648"/>
            <a:ext cx="9144000" cy="936104"/>
          </a:xfrm>
        </p:spPr>
        <p:txBody>
          <a:bodyPr/>
          <a:lstStyle/>
          <a:p>
            <a:pPr marL="0" indent="0" algn="l">
              <a:buNone/>
            </a:pPr>
            <a:r>
              <a:rPr lang="uk-UA" sz="4000" dirty="0" smtClean="0">
                <a:solidFill>
                  <a:srgbClr val="7030A0"/>
                </a:solidFill>
              </a:rPr>
              <a:t>Педагогічне  та  життєве  кредо: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340768"/>
            <a:ext cx="7821488" cy="28654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Даруй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себе </a:t>
            </a:r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</a:rPr>
              <a:t>дітям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Будь 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терп­лячим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і 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будь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готовим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до 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зустрічі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з  ними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в 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дитинстві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.»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     </a:t>
            </a:r>
            <a:r>
              <a:rPr lang="ru-RU" dirty="0" err="1" smtClean="0">
                <a:solidFill>
                  <a:srgbClr val="002060"/>
                </a:solidFill>
              </a:rPr>
              <a:t>Ш.Амо­нашвілі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5" descr="веселі старти,квіти 050"/>
          <p:cNvPicPr>
            <a:picLocks noChangeAspect="1" noChangeArrowheads="1"/>
          </p:cNvPicPr>
          <p:nvPr/>
        </p:nvPicPr>
        <p:blipFill rotWithShape="1">
          <a:blip r:embed="rId2" cstate="print"/>
          <a:srcRect t="23689" b="9627"/>
          <a:stretch/>
        </p:blipFill>
        <p:spPr bwMode="auto">
          <a:xfrm>
            <a:off x="107503" y="3429000"/>
            <a:ext cx="6608977" cy="330538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753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7920879" cy="1080120"/>
          </a:xfrm>
        </p:spPr>
        <p:txBody>
          <a:bodyPr/>
          <a:lstStyle/>
          <a:p>
            <a:pPr marL="0" indent="0">
              <a:buNone/>
            </a:pPr>
            <a:r>
              <a:rPr lang="uk-UA" sz="4400" dirty="0" smtClean="0">
                <a:solidFill>
                  <a:srgbClr val="7030A0"/>
                </a:solidFill>
              </a:rPr>
              <a:t>Тема над якою працюю:</a:t>
            </a:r>
            <a:br>
              <a:rPr lang="uk-UA" sz="4400" dirty="0" smtClean="0">
                <a:solidFill>
                  <a:srgbClr val="7030A0"/>
                </a:solidFill>
              </a:rPr>
            </a:b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2474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«Методика  формування  правильної  постави </a:t>
            </a:r>
          </a:p>
          <a:p>
            <a:pPr algn="ctr"/>
            <a:r>
              <a:rPr lang="uk-UA" sz="2400" dirty="0">
                <a:solidFill>
                  <a:srgbClr val="002060"/>
                </a:solidFill>
              </a:rPr>
              <a:t>т</a:t>
            </a:r>
            <a:r>
              <a:rPr lang="uk-UA" sz="2400" dirty="0" smtClean="0">
                <a:solidFill>
                  <a:srgbClr val="002060"/>
                </a:solidFill>
              </a:rPr>
              <a:t>а  профілактика  плоскостопості  в  молодших  школярів.</a:t>
            </a: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Система  вправ  на корекцію  порушень  постави.»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Причини порушення постави Можна виділити такі групи причин порушень постави: ...">
            <a:hlinkClick r:id="rId2" tooltip="&quot;Причини порушення постави Можна виділити такі групи причин порушень постави: ...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0" y="5026370"/>
            <a:ext cx="2425220" cy="18316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0453"/>
            <a:ext cx="3412124" cy="26375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07" y="2296704"/>
            <a:ext cx="3702865" cy="27296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7" name="Picture 3" descr="C:\Users\Ольга\Desktop\DSC_08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19827"/>
          <a:stretch/>
        </p:blipFill>
        <p:spPr bwMode="auto">
          <a:xfrm>
            <a:off x="24372" y="2353442"/>
            <a:ext cx="1174778" cy="28206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4" descr="G:\январь постава\101MSDCF\DSC029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6691" y="5788453"/>
            <a:ext cx="1430998" cy="107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/>
          <a:srcRect/>
          <a:stretch>
            <a:fillRect/>
          </a:stretch>
        </p:blipFill>
        <p:spPr bwMode="auto">
          <a:xfrm rot="869670">
            <a:off x="2623314" y="4860866"/>
            <a:ext cx="2881059" cy="23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24128" y="60932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C000"/>
                </a:solidFill>
              </a:rPr>
              <a:t>Розроблено</a:t>
            </a:r>
          </a:p>
          <a:p>
            <a:r>
              <a:rPr lang="uk-UA" dirty="0" smtClean="0">
                <a:solidFill>
                  <a:srgbClr val="FFC000"/>
                </a:solidFill>
              </a:rPr>
              <a:t>Ковальовою О.М.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Ольга\Desktop\DSC0292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r="25635"/>
          <a:stretch/>
        </p:blipFill>
        <p:spPr bwMode="auto">
          <a:xfrm rot="20983466">
            <a:off x="7078463" y="2266290"/>
            <a:ext cx="1726279" cy="25607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46" name="Picture 2" descr="C:\Users\Ольга\Desktop\DSC_085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0" t="27267"/>
          <a:stretch/>
        </p:blipFill>
        <p:spPr bwMode="auto">
          <a:xfrm rot="639641">
            <a:off x="1100368" y="2720128"/>
            <a:ext cx="2622782" cy="2255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1403648" y="6525344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" dirty="0" smtClean="0">
                <a:solidFill>
                  <a:schemeClr val="accent6">
                    <a:lumMod val="75000"/>
                  </a:schemeClr>
                </a:solidFill>
              </a:rPr>
              <a:t>Презентація</a:t>
            </a:r>
          </a:p>
          <a:p>
            <a:r>
              <a:rPr lang="uk-UA" sz="800" dirty="0" smtClean="0">
                <a:solidFill>
                  <a:schemeClr val="accent6">
                    <a:lumMod val="75000"/>
                  </a:schemeClr>
                </a:solidFill>
              </a:rPr>
              <a:t>Ковальової О.М.</a:t>
            </a:r>
            <a:endParaRPr lang="ru-RU" sz="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7092280" cy="201622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МЕТОДИЧНА  РОБОТА: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3728" y="5229200"/>
            <a:ext cx="5976664" cy="129614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908720"/>
            <a:ext cx="72943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Виступи на засіданнях  методичного  об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`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</a:rPr>
              <a:t>єднання </a:t>
            </a:r>
          </a:p>
          <a:p>
            <a:r>
              <a:rPr lang="uk-UA" dirty="0" smtClean="0"/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- «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Реалізація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компетентнісного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підходу у навчанні, створення та забезпечення змістовної основи для всебічного розвитку юної особистості з максимальним урахуванням її індивідуальних здібностей та обдарувань, використовуючи новітні педагогічні технології та елементи перспективного педагогічного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досвіду».</a:t>
            </a:r>
          </a:p>
          <a:p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Розвиток творчих здібностей на уроках естетично-оздоровчого напрямку навчання та використання інноваційних ідей на заняттях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»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-«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Використання інтерактивних технологій на уроках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».</a:t>
            </a:r>
            <a:r>
              <a:rPr lang="uk-UA" alt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uk-UA" alt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uk-UA" alt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uk-UA" alt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altLang="ru-RU" dirty="0" smtClean="0">
                <a:solidFill>
                  <a:schemeClr val="accent1">
                    <a:lumMod val="75000"/>
                  </a:schemeClr>
                </a:solidFill>
              </a:rPr>
              <a:t> - «</a:t>
            </a:r>
            <a:r>
              <a:rPr lang="uk-UA" altLang="ru-RU" dirty="0" err="1" smtClean="0">
                <a:solidFill>
                  <a:schemeClr val="accent1">
                    <a:lumMod val="75000"/>
                  </a:schemeClr>
                </a:solidFill>
              </a:rPr>
              <a:t>Коригуючі</a:t>
            </a:r>
            <a:r>
              <a:rPr lang="uk-UA" altLang="ru-RU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altLang="ru-RU" dirty="0">
                <a:solidFill>
                  <a:schemeClr val="accent1">
                    <a:lumMod val="75000"/>
                  </a:schemeClr>
                </a:solidFill>
              </a:rPr>
              <a:t>вправи  при  порушеннях  </a:t>
            </a:r>
            <a:r>
              <a:rPr lang="uk-UA" altLang="ru-RU" dirty="0" smtClean="0">
                <a:solidFill>
                  <a:schemeClr val="accent1">
                    <a:lumMod val="75000"/>
                  </a:schemeClr>
                </a:solidFill>
              </a:rPr>
              <a:t>постави».</a:t>
            </a:r>
            <a:endParaRPr lang="uk-UA" alt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Ольга\Desktop\для майбутньої презентації\DSC_00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t="8380" r="38339" b="7136"/>
          <a:stretch/>
        </p:blipFill>
        <p:spPr bwMode="auto">
          <a:xfrm>
            <a:off x="7294341" y="1124744"/>
            <a:ext cx="1849659" cy="26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ocuments\К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907437"/>
            <a:ext cx="12763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льга\Documents\КН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44" y="4921411"/>
            <a:ext cx="1219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Ольга\Documents\КР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3" y="4922280"/>
            <a:ext cx="1333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Ольга\Documents\КР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585" y="4889550"/>
            <a:ext cx="12763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Ольга\Documents\RY 5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07437"/>
            <a:ext cx="135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60648"/>
            <a:ext cx="914400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7030A0"/>
                </a:solidFill>
              </a:rPr>
              <a:t>Участь в районних  семінарах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96752"/>
            <a:ext cx="6408712" cy="4896544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18 січня 2012 року</a:t>
            </a:r>
          </a:p>
          <a:p>
            <a:pPr marL="45720" indent="0"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Семінар-практикум учителів фізичної культури «Формування правильної постави та профілактика  плоскостопості в учнів початкової школи»</a:t>
            </a:r>
          </a:p>
          <a:p>
            <a:pPr marL="45720" indent="0">
              <a:buNone/>
            </a:pP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uk-UA" dirty="0" smtClean="0">
                <a:solidFill>
                  <a:srgbClr val="C00000"/>
                </a:solidFill>
              </a:rPr>
              <a:t>15 лютого 2013 року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Педагогічний марафон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7030A0"/>
                </a:solidFill>
              </a:rPr>
              <a:t>«Інновації. Світ навчання.»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«Використання здоров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`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язберігаючих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технологій на уроках фізичної культури»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13" descr="DSC02480_c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88840"/>
            <a:ext cx="2894287" cy="21176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5" descr="D:\Документы\Для Узік\фото кафедри\Фото3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98106"/>
            <a:ext cx="2843808" cy="184062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9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6206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Постійно  підвищую  свій творчий потенціал,</a:t>
            </a:r>
            <a:r>
              <a:rPr lang="uk-UA" dirty="0" err="1" smtClean="0"/>
              <a:t>стараясь</a:t>
            </a:r>
            <a:r>
              <a:rPr lang="uk-UA" dirty="0" smtClean="0"/>
              <a:t> не відставати  від вимог часу,прогресу,науки та запитів своїх  учнів</a:t>
            </a:r>
            <a:endParaRPr lang="ru-RU" dirty="0"/>
          </a:p>
        </p:txBody>
      </p:sp>
      <p:pic>
        <p:nvPicPr>
          <p:cNvPr id="2050" name="Picture 2" descr="C:\Users\Ольга\Documents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438</TotalTime>
  <Words>532</Words>
  <Application>Microsoft Office PowerPoint</Application>
  <PresentationFormat>Экран (4:3)</PresentationFormat>
  <Paragraphs>93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ПОРТФОЛІО вчителя  фізичної  культури  КОВАЛЬОВОЇ   ОЛЬГИ  МИКОЛАЇВНИ</vt:lpstr>
      <vt:lpstr>  Ковальова     Ольга   Миколаївна</vt:lpstr>
      <vt:lpstr>Презентация PowerPoint</vt:lpstr>
      <vt:lpstr>Відзнаки  та  нагороди :</vt:lpstr>
      <vt:lpstr>Педагогічне  та  життєве  кредо:</vt:lpstr>
      <vt:lpstr>Тема над якою працюю: </vt:lpstr>
      <vt:lpstr>МЕТОДИЧНА  РОБОТА:</vt:lpstr>
      <vt:lpstr>Участь в районних  семінарах</vt:lpstr>
      <vt:lpstr>Презентация PowerPoint</vt:lpstr>
      <vt:lpstr>Презентация PowerPoint</vt:lpstr>
      <vt:lpstr>Презентация PowerPoint</vt:lpstr>
      <vt:lpstr>Фоторепортаж із уроків</vt:lpstr>
      <vt:lpstr>Презентация PowerPoint</vt:lpstr>
      <vt:lpstr>Позаурочна 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РУХ –  ЦЕ  ЖИТТЯ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Ольга</cp:lastModifiedBy>
  <cp:revision>47</cp:revision>
  <dcterms:created xsi:type="dcterms:W3CDTF">2015-03-15T18:50:36Z</dcterms:created>
  <dcterms:modified xsi:type="dcterms:W3CDTF">2017-01-14T09:18:27Z</dcterms:modified>
</cp:coreProperties>
</file>